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1819" autoAdjust="0"/>
  </p:normalViewPr>
  <p:slideViewPr>
    <p:cSldViewPr>
      <p:cViewPr varScale="1">
        <p:scale>
          <a:sx n="140" d="100"/>
          <a:sy n="140" d="100"/>
        </p:scale>
        <p:origin x="-7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B1389-0960-44D9-BA97-4AF5197BCC62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2F19B2-4009-4A10-AFFD-3F5B75DD3CF1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8243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2F19B2-4009-4A10-AFFD-3F5B75DD3CF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3850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177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282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1345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5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6801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9073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061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0163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532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541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8066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D1A31-9E96-4A44-B0AA-67D1754AB7CF}" type="datetimeFigureOut">
              <a:rPr lang="sv-SE" smtClean="0"/>
              <a:t>18-05-16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973C9-0199-48CE-912A-588AD397D2A6}" type="slidenum">
              <a:rPr lang="sv-SE" smtClean="0"/>
              <a:t>‹Nr.›</a:t>
            </a:fld>
            <a:endParaRPr lang="sv-SE"/>
          </a:p>
        </p:txBody>
      </p:sp>
      <p:pic>
        <p:nvPicPr>
          <p:cNvPr id="8" name="Bildobjekt 7" descr="ibktop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391" cy="1103302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6217963"/>
            <a:ext cx="9143385" cy="64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0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235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380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4918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0583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899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8580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</TotalTime>
  <Words>1</Words>
  <Application>Microsoft Macintosh PowerPoint</Application>
  <PresentationFormat>Bildspel på skärmen (4:3)</PresentationFormat>
  <Paragraphs>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7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Svenska Innebandyförbundet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Josephine Cederholm</dc:creator>
  <cp:lastModifiedBy>Användare</cp:lastModifiedBy>
  <cp:revision>17</cp:revision>
  <dcterms:created xsi:type="dcterms:W3CDTF">2013-01-28T09:02:33Z</dcterms:created>
  <dcterms:modified xsi:type="dcterms:W3CDTF">2018-05-16T07:07:46Z</dcterms:modified>
</cp:coreProperties>
</file>